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51"/>
    <p:restoredTop sz="95788"/>
  </p:normalViewPr>
  <p:slideViewPr>
    <p:cSldViewPr snapToGrid="0">
      <p:cViewPr varScale="1">
        <p:scale>
          <a:sx n="86" d="100"/>
          <a:sy n="86" d="100"/>
        </p:scale>
        <p:origin x="208" y="1168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5.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46659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Michaela Frank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Chef de Partie, Restaurant Wart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</a:t>
            </a:r>
            <a:r>
              <a:rPr lang="de-DE" sz="1400" dirty="0" err="1"/>
              <a:t>Gesprächpartners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8 Jahre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Gastro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, aktuellen Betrieb seit Juli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Chef de Partie, Vorspeisen und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Süssspeisen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, Brot, Hygienelisten,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Bestellungen für den eigenen Bedarf, Eingehende Bestellungen, Trockenlager alle 2 Wochen, Gemüsebestellungen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Ausgangspunkt Reservationen, plötzliche Walk-ins sind immer möglich, Samstag Freitag immer voll, Donnerstag ist ein ruhiger Tag, Do wird für das Wochenende vor produziert, Sonntag wird runtergefahren, entsorgt und eingefroren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Mensa: täglich 1000-1200 Personen Durchlauf, 100g Gemüse pro Kunde, Rest pro Gast hochrechnen, jede Woche gibt es ein neues Menü, jedes Gericht hat eine Einschätzung wie viele Personen das Gericht wollen.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Planung basiert auf Gefühl, Lagerverwaltung ist analog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Herkunft des Gastes, Preiskalkulation,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Saisionalitäten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Welche weiteren Elemente sind für eine Bedarfsplanung unbedingt zu beachten?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Buffetplanung: 1/3 mehr einkalkulieren als benötigt wird, da der Gast ein reichhaltiges Buffet sehen soll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Überproduktionen sind eher als negativ zu bewerten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Bewusstsein für Kosten der Produkte und nachhaltiger Umgang mit den Produkten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entscheidender, eine Erklärung über die Funktionsweise des Algorithmus zu erhalten, oder eine die die aktuell ausgesprochene Empfehlung erklärt?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Outcome soll erklärt werden, Algorithmus muss erklärt und begründet sein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Informationen müssen auf einer Visualisierung zur Bedarfsplanung integriert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Sehr einfach gestaltet,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Deppensicher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“, Interaktivität,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Recommendersystem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visuell gestaltet, Feedbackschlaufen durch den Benutzer, Input möglich, Break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even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Point pro Gericht berechnen,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 err="1">
                <a:solidFill>
                  <a:schemeClr val="tx1"/>
                </a:solidFill>
                <a:latin typeface="Calibri"/>
              </a:rPr>
              <a:t>Losgrössen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Portionsgrössen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und Mindestbestellmengen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Benutzer hat Kontrolle, kann Input zurück geben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muss die Visualisierung gestaltet sein, damit sie am meisten Wert stiftet? (Beispiele zeigen)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(visuellen) Elemente dürfen auf einer Benutzeroberfläche zur Bedarfsplanung nicht fehlen?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Gibt es bestimmte Vorlieben über die Art der Visualisierung oder andere Bedürfnisse die Sie noch gerne ergänzen möchten?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1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1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1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1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Sehr wichtig, Vorschläge basieren auf dem Algorithmus und der Entscheidungsprozess muss erklärbar und verständlich sein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müsste ein solches Tool aufweisen, damit Sie den Empfehlung dessen vertrauen können?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Erklärungen sind wichtig, weniger ist mehr, Viel Text überfordert, Stichwortartig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Ja, kommt auf den Durchlauf der Mensa / Restaurant an, Laufkundschaft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 err="1">
                <a:solidFill>
                  <a:schemeClr val="tx1"/>
                </a:solidFill>
                <a:latin typeface="Calibri"/>
              </a:rPr>
              <a:t>Reminder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die Bestellung läuft bald ab oder wird schlecht, visuelle Unterstützung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Nein, es gibt genügend Ausweichoptionen in einer Mensa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Wäre es hilfreich, wenn Empfehlungen im Sinne eines „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Recommender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Systems“, welche Vorschläge zu anderen Gerichten gibt, integriert sind?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Ideensammlung, Vorschläge, Menüdokumentation, Fotointegration, 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Recommendersystem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Bereitschaft zum Tool zu wechseln: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Einarbeitungszeit: Learning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doing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, Einführungskurse, psychologische Anreize,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Anzeige im App: Geld gespart, Personalkosten gespart, Produkte gespart, Co2 gespart -&gt; Belohnungssystem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Einfache und klare Visualisierungen, Farbliche Abstimmungen (hellgrün)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913</Words>
  <Application>Microsoft Macintosh PowerPoint</Application>
  <PresentationFormat>Bildschirmpräsentation (16:9)</PresentationFormat>
  <Paragraphs>117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29</cp:revision>
  <cp:lastPrinted>2020-03-29T12:41:23Z</cp:lastPrinted>
  <dcterms:created xsi:type="dcterms:W3CDTF">2019-10-08T08:06:46Z</dcterms:created>
  <dcterms:modified xsi:type="dcterms:W3CDTF">2021-01-12T10:40:12Z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